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9" r:id="rId13"/>
    <p:sldId id="318" r:id="rId14"/>
    <p:sldId id="319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1" autoAdjust="0"/>
  </p:normalViewPr>
  <p:slideViewPr>
    <p:cSldViewPr snapToGrid="0">
      <p:cViewPr varScale="1">
        <p:scale>
          <a:sx n="74" d="100"/>
          <a:sy n="74" d="100"/>
        </p:scale>
        <p:origin x="82" y="21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832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land, Frode" userId="42956624-6a7d-437f-8cbd-df333fe42d68" providerId="ADAL" clId="{AFC45432-02A8-41E4-B322-A0BCD133FA28}"/>
    <pc:docChg chg="custSel modSld">
      <pc:chgData name="Lindland, Frode" userId="42956624-6a7d-437f-8cbd-df333fe42d68" providerId="ADAL" clId="{AFC45432-02A8-41E4-B322-A0BCD133FA28}" dt="2026-02-11T09:41:10.152" v="61" actId="14100"/>
      <pc:docMkLst>
        <pc:docMk/>
      </pc:docMkLst>
      <pc:sldChg chg="modSp mod">
        <pc:chgData name="Lindland, Frode" userId="42956624-6a7d-437f-8cbd-df333fe42d68" providerId="ADAL" clId="{AFC45432-02A8-41E4-B322-A0BCD133FA28}" dt="2026-02-11T09:14:47.309" v="1" actId="20577"/>
        <pc:sldMkLst>
          <pc:docMk/>
          <pc:sldMk cId="193143965" sldId="298"/>
        </pc:sldMkLst>
        <pc:spChg chg="mod">
          <ac:chgData name="Lindland, Frode" userId="42956624-6a7d-437f-8cbd-df333fe42d68" providerId="ADAL" clId="{AFC45432-02A8-41E4-B322-A0BCD133FA28}" dt="2026-02-11T09:14:47.309" v="1" actId="20577"/>
          <ac:spMkLst>
            <pc:docMk/>
            <pc:sldMk cId="193143965" sldId="298"/>
            <ac:spMk id="2" creationId="{9AB2EA78-AEB3-469B-9025-3B17201A457B}"/>
          </ac:spMkLst>
        </pc:spChg>
      </pc:sldChg>
      <pc:sldChg chg="addSp delSp modSp mod">
        <pc:chgData name="Lindland, Frode" userId="42956624-6a7d-437f-8cbd-df333fe42d68" providerId="ADAL" clId="{AFC45432-02A8-41E4-B322-A0BCD133FA28}" dt="2026-02-11T09:16:24.850" v="11" actId="20577"/>
        <pc:sldMkLst>
          <pc:docMk/>
          <pc:sldMk cId="2933514334" sldId="300"/>
        </pc:sldMkLst>
        <pc:spChg chg="add del mod">
          <ac:chgData name="Lindland, Frode" userId="42956624-6a7d-437f-8cbd-df333fe42d68" providerId="ADAL" clId="{AFC45432-02A8-41E4-B322-A0BCD133FA28}" dt="2026-02-11T09:15:47.379" v="3" actId="22"/>
          <ac:spMkLst>
            <pc:docMk/>
            <pc:sldMk cId="2933514334" sldId="300"/>
            <ac:spMk id="3" creationId="{17CC2965-6C31-DC8A-5565-A73FB50F05FE}"/>
          </ac:spMkLst>
        </pc:spChg>
        <pc:spChg chg="mod">
          <ac:chgData name="Lindland, Frode" userId="42956624-6a7d-437f-8cbd-df333fe42d68" providerId="ADAL" clId="{AFC45432-02A8-41E4-B322-A0BCD133FA28}" dt="2026-02-11T09:16:24.850" v="11" actId="20577"/>
          <ac:spMkLst>
            <pc:docMk/>
            <pc:sldMk cId="2933514334" sldId="300"/>
            <ac:spMk id="10" creationId="{C0710F47-2DA9-742E-A62C-BE2C49A808CA}"/>
          </ac:spMkLst>
        </pc:spChg>
        <pc:picChg chg="add mod ord">
          <ac:chgData name="Lindland, Frode" userId="42956624-6a7d-437f-8cbd-df333fe42d68" providerId="ADAL" clId="{AFC45432-02A8-41E4-B322-A0BCD133FA28}" dt="2026-02-11T09:16:17.918" v="9" actId="14100"/>
          <ac:picMkLst>
            <pc:docMk/>
            <pc:sldMk cId="2933514334" sldId="300"/>
            <ac:picMk id="5" creationId="{5E17E945-4881-3564-F679-71D073A41049}"/>
          </ac:picMkLst>
        </pc:picChg>
        <pc:picChg chg="del">
          <ac:chgData name="Lindland, Frode" userId="42956624-6a7d-437f-8cbd-df333fe42d68" providerId="ADAL" clId="{AFC45432-02A8-41E4-B322-A0BCD133FA28}" dt="2026-02-11T09:15:09.070" v="2" actId="478"/>
          <ac:picMkLst>
            <pc:docMk/>
            <pc:sldMk cId="2933514334" sldId="300"/>
            <ac:picMk id="7" creationId="{28E8B517-1269-98FD-8400-D3C088658DAE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18:00.666" v="18" actId="14100"/>
        <pc:sldMkLst>
          <pc:docMk/>
          <pc:sldMk cId="515079237" sldId="301"/>
        </pc:sldMkLst>
        <pc:spChg chg="mod">
          <ac:chgData name="Lindland, Frode" userId="42956624-6a7d-437f-8cbd-df333fe42d68" providerId="ADAL" clId="{AFC45432-02A8-41E4-B322-A0BCD133FA28}" dt="2026-02-11T09:17:02.269" v="13" actId="20577"/>
          <ac:spMkLst>
            <pc:docMk/>
            <pc:sldMk cId="515079237" sldId="301"/>
            <ac:spMk id="2" creationId="{8BC02E64-1928-1A10-BFF7-E7D60E95D48C}"/>
          </ac:spMkLst>
        </pc:spChg>
        <pc:spChg chg="add del mod">
          <ac:chgData name="Lindland, Frode" userId="42956624-6a7d-437f-8cbd-df333fe42d68" providerId="ADAL" clId="{AFC45432-02A8-41E4-B322-A0BCD133FA28}" dt="2026-02-11T09:17:47.284" v="14" actId="22"/>
          <ac:spMkLst>
            <pc:docMk/>
            <pc:sldMk cId="515079237" sldId="301"/>
            <ac:spMk id="4" creationId="{9D6B8371-4DEA-656C-082B-B27789090417}"/>
          </ac:spMkLst>
        </pc:spChg>
        <pc:picChg chg="del">
          <ac:chgData name="Lindland, Frode" userId="42956624-6a7d-437f-8cbd-df333fe42d68" providerId="ADAL" clId="{AFC45432-02A8-41E4-B322-A0BCD133FA28}" dt="2026-02-11T09:16:57.346" v="12" actId="478"/>
          <ac:picMkLst>
            <pc:docMk/>
            <pc:sldMk cId="515079237" sldId="301"/>
            <ac:picMk id="5" creationId="{53C40549-4841-00A8-B10F-2A8DE5E0185E}"/>
          </ac:picMkLst>
        </pc:picChg>
        <pc:picChg chg="add mod ord">
          <ac:chgData name="Lindland, Frode" userId="42956624-6a7d-437f-8cbd-df333fe42d68" providerId="ADAL" clId="{AFC45432-02A8-41E4-B322-A0BCD133FA28}" dt="2026-02-11T09:18:00.666" v="18" actId="14100"/>
          <ac:picMkLst>
            <pc:docMk/>
            <pc:sldMk cId="515079237" sldId="301"/>
            <ac:picMk id="7" creationId="{37E23B49-8CE7-9717-6809-9309FF22C777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20:47.856" v="25" actId="1076"/>
        <pc:sldMkLst>
          <pc:docMk/>
          <pc:sldMk cId="1557935052" sldId="302"/>
        </pc:sldMkLst>
        <pc:spChg chg="add del mod">
          <ac:chgData name="Lindland, Frode" userId="42956624-6a7d-437f-8cbd-df333fe42d68" providerId="ADAL" clId="{AFC45432-02A8-41E4-B322-A0BCD133FA28}" dt="2026-02-11T09:20:27.400" v="20" actId="22"/>
          <ac:spMkLst>
            <pc:docMk/>
            <pc:sldMk cId="1557935052" sldId="302"/>
            <ac:spMk id="4" creationId="{48908A28-8DEB-209F-CF6B-EC2ED8F416C0}"/>
          </ac:spMkLst>
        </pc:spChg>
        <pc:picChg chg="del">
          <ac:chgData name="Lindland, Frode" userId="42956624-6a7d-437f-8cbd-df333fe42d68" providerId="ADAL" clId="{AFC45432-02A8-41E4-B322-A0BCD133FA28}" dt="2026-02-11T09:20:23.364" v="19" actId="478"/>
          <ac:picMkLst>
            <pc:docMk/>
            <pc:sldMk cId="1557935052" sldId="302"/>
            <ac:picMk id="5" creationId="{A2E72D27-7B76-9985-3041-B69B90C70021}"/>
          </ac:picMkLst>
        </pc:picChg>
        <pc:picChg chg="add mod ord">
          <ac:chgData name="Lindland, Frode" userId="42956624-6a7d-437f-8cbd-df333fe42d68" providerId="ADAL" clId="{AFC45432-02A8-41E4-B322-A0BCD133FA28}" dt="2026-02-11T09:20:47.856" v="25" actId="1076"/>
          <ac:picMkLst>
            <pc:docMk/>
            <pc:sldMk cId="1557935052" sldId="302"/>
            <ac:picMk id="7" creationId="{3F0C2ECF-999C-7D0A-0EA6-F60E1BAD7136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22:08.195" v="32" actId="1076"/>
        <pc:sldMkLst>
          <pc:docMk/>
          <pc:sldMk cId="784470386" sldId="303"/>
        </pc:sldMkLst>
        <pc:spChg chg="add del mod">
          <ac:chgData name="Lindland, Frode" userId="42956624-6a7d-437f-8cbd-df333fe42d68" providerId="ADAL" clId="{AFC45432-02A8-41E4-B322-A0BCD133FA28}" dt="2026-02-11T09:21:51.705" v="27" actId="22"/>
          <ac:spMkLst>
            <pc:docMk/>
            <pc:sldMk cId="784470386" sldId="303"/>
            <ac:spMk id="4" creationId="{4510A9F9-4948-F68D-16BD-19084FD1540F}"/>
          </ac:spMkLst>
        </pc:spChg>
        <pc:picChg chg="del">
          <ac:chgData name="Lindland, Frode" userId="42956624-6a7d-437f-8cbd-df333fe42d68" providerId="ADAL" clId="{AFC45432-02A8-41E4-B322-A0BCD133FA28}" dt="2026-02-11T09:21:47.587" v="26" actId="478"/>
          <ac:picMkLst>
            <pc:docMk/>
            <pc:sldMk cId="784470386" sldId="303"/>
            <ac:picMk id="5" creationId="{BFE8DB04-135C-FEF3-E3A4-3BCA00916FA4}"/>
          </ac:picMkLst>
        </pc:picChg>
        <pc:picChg chg="add mod ord">
          <ac:chgData name="Lindland, Frode" userId="42956624-6a7d-437f-8cbd-df333fe42d68" providerId="ADAL" clId="{AFC45432-02A8-41E4-B322-A0BCD133FA28}" dt="2026-02-11T09:22:08.195" v="32" actId="1076"/>
          <ac:picMkLst>
            <pc:docMk/>
            <pc:sldMk cId="784470386" sldId="303"/>
            <ac:picMk id="7" creationId="{19ECBCA2-C785-E3FF-065B-00E4210A703B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34:53.994" v="47" actId="14100"/>
        <pc:sldMkLst>
          <pc:docMk/>
          <pc:sldMk cId="2113719385" sldId="304"/>
        </pc:sldMkLst>
        <pc:spChg chg="add del mod">
          <ac:chgData name="Lindland, Frode" userId="42956624-6a7d-437f-8cbd-df333fe42d68" providerId="ADAL" clId="{AFC45432-02A8-41E4-B322-A0BCD133FA28}" dt="2026-02-11T09:34:36.747" v="42" actId="22"/>
          <ac:spMkLst>
            <pc:docMk/>
            <pc:sldMk cId="2113719385" sldId="304"/>
            <ac:spMk id="4" creationId="{A7375F6F-375F-B62C-349E-91F654F95D20}"/>
          </ac:spMkLst>
        </pc:spChg>
        <pc:picChg chg="del">
          <ac:chgData name="Lindland, Frode" userId="42956624-6a7d-437f-8cbd-df333fe42d68" providerId="ADAL" clId="{AFC45432-02A8-41E4-B322-A0BCD133FA28}" dt="2026-02-11T09:34:02.240" v="41" actId="478"/>
          <ac:picMkLst>
            <pc:docMk/>
            <pc:sldMk cId="2113719385" sldId="304"/>
            <ac:picMk id="5" creationId="{6254ABE6-C01C-A387-8529-022964031B10}"/>
          </ac:picMkLst>
        </pc:picChg>
        <pc:picChg chg="add mod ord">
          <ac:chgData name="Lindland, Frode" userId="42956624-6a7d-437f-8cbd-df333fe42d68" providerId="ADAL" clId="{AFC45432-02A8-41E4-B322-A0BCD133FA28}" dt="2026-02-11T09:34:53.994" v="47" actId="14100"/>
          <ac:picMkLst>
            <pc:docMk/>
            <pc:sldMk cId="2113719385" sldId="304"/>
            <ac:picMk id="7" creationId="{CC335D2D-D1FF-293D-FCC5-BDB69B0981DE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33:40.416" v="40" actId="14100"/>
        <pc:sldMkLst>
          <pc:docMk/>
          <pc:sldMk cId="3718370308" sldId="305"/>
        </pc:sldMkLst>
        <pc:spChg chg="add del mod">
          <ac:chgData name="Lindland, Frode" userId="42956624-6a7d-437f-8cbd-df333fe42d68" providerId="ADAL" clId="{AFC45432-02A8-41E4-B322-A0BCD133FA28}" dt="2026-02-11T09:32:21.492" v="34" actId="22"/>
          <ac:spMkLst>
            <pc:docMk/>
            <pc:sldMk cId="3718370308" sldId="305"/>
            <ac:spMk id="4" creationId="{D20DA037-21E1-3C9B-74F7-DB83F9CD6CE1}"/>
          </ac:spMkLst>
        </pc:spChg>
        <pc:picChg chg="del">
          <ac:chgData name="Lindland, Frode" userId="42956624-6a7d-437f-8cbd-df333fe42d68" providerId="ADAL" clId="{AFC45432-02A8-41E4-B322-A0BCD133FA28}" dt="2026-02-11T09:32:17.458" v="33" actId="478"/>
          <ac:picMkLst>
            <pc:docMk/>
            <pc:sldMk cId="3718370308" sldId="305"/>
            <ac:picMk id="5" creationId="{9E07E879-9452-F126-9650-7361E1C5730C}"/>
          </ac:picMkLst>
        </pc:picChg>
        <pc:picChg chg="add mod ord">
          <ac:chgData name="Lindland, Frode" userId="42956624-6a7d-437f-8cbd-df333fe42d68" providerId="ADAL" clId="{AFC45432-02A8-41E4-B322-A0BCD133FA28}" dt="2026-02-11T09:33:40.416" v="40" actId="14100"/>
          <ac:picMkLst>
            <pc:docMk/>
            <pc:sldMk cId="3718370308" sldId="305"/>
            <ac:picMk id="7" creationId="{F52A6DC5-AF0C-F150-39D6-406639548CB8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38:42.259" v="54" actId="14100"/>
        <pc:sldMkLst>
          <pc:docMk/>
          <pc:sldMk cId="3558749776" sldId="306"/>
        </pc:sldMkLst>
        <pc:spChg chg="add del mod">
          <ac:chgData name="Lindland, Frode" userId="42956624-6a7d-437f-8cbd-df333fe42d68" providerId="ADAL" clId="{AFC45432-02A8-41E4-B322-A0BCD133FA28}" dt="2026-02-11T09:38:26.391" v="49" actId="22"/>
          <ac:spMkLst>
            <pc:docMk/>
            <pc:sldMk cId="3558749776" sldId="306"/>
            <ac:spMk id="4" creationId="{76C97027-1F49-3F57-3BF9-C4AFF6A1E068}"/>
          </ac:spMkLst>
        </pc:spChg>
        <pc:picChg chg="del">
          <ac:chgData name="Lindland, Frode" userId="42956624-6a7d-437f-8cbd-df333fe42d68" providerId="ADAL" clId="{AFC45432-02A8-41E4-B322-A0BCD133FA28}" dt="2026-02-11T09:38:22.401" v="48" actId="478"/>
          <ac:picMkLst>
            <pc:docMk/>
            <pc:sldMk cId="3558749776" sldId="306"/>
            <ac:picMk id="5" creationId="{6F29ECAD-04B3-CD1C-EFB3-5E7A2B90C63A}"/>
          </ac:picMkLst>
        </pc:picChg>
        <pc:picChg chg="add mod ord">
          <ac:chgData name="Lindland, Frode" userId="42956624-6a7d-437f-8cbd-df333fe42d68" providerId="ADAL" clId="{AFC45432-02A8-41E4-B322-A0BCD133FA28}" dt="2026-02-11T09:38:42.259" v="54" actId="14100"/>
          <ac:picMkLst>
            <pc:docMk/>
            <pc:sldMk cId="3558749776" sldId="306"/>
            <ac:picMk id="7" creationId="{8C50F77A-20BA-5931-90A8-F3E266F795AB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41:10.152" v="61" actId="14100"/>
        <pc:sldMkLst>
          <pc:docMk/>
          <pc:sldMk cId="2542850135" sldId="309"/>
        </pc:sldMkLst>
        <pc:spChg chg="add del mod">
          <ac:chgData name="Lindland, Frode" userId="42956624-6a7d-437f-8cbd-df333fe42d68" providerId="ADAL" clId="{AFC45432-02A8-41E4-B322-A0BCD133FA28}" dt="2026-02-11T09:40:54.114" v="56" actId="22"/>
          <ac:spMkLst>
            <pc:docMk/>
            <pc:sldMk cId="2542850135" sldId="309"/>
            <ac:spMk id="4" creationId="{02722E9B-A199-3192-C6AC-CB0C1BC2E79E}"/>
          </ac:spMkLst>
        </pc:spChg>
        <pc:picChg chg="add mod ord">
          <ac:chgData name="Lindland, Frode" userId="42956624-6a7d-437f-8cbd-df333fe42d68" providerId="ADAL" clId="{AFC45432-02A8-41E4-B322-A0BCD133FA28}" dt="2026-02-11T09:41:10.152" v="61" actId="14100"/>
          <ac:picMkLst>
            <pc:docMk/>
            <pc:sldMk cId="2542850135" sldId="309"/>
            <ac:picMk id="6" creationId="{402B7B2A-0358-F1BB-132B-B3600F781275}"/>
          </ac:picMkLst>
        </pc:picChg>
        <pc:picChg chg="del">
          <ac:chgData name="Lindland, Frode" userId="42956624-6a7d-437f-8cbd-df333fe42d68" providerId="ADAL" clId="{AFC45432-02A8-41E4-B322-A0BCD133FA28}" dt="2026-02-11T09:39:31.403" v="55" actId="478"/>
          <ac:picMkLst>
            <pc:docMk/>
            <pc:sldMk cId="2542850135" sldId="309"/>
            <ac:picMk id="7" creationId="{70BEF3E7-0BC1-15F4-8654-F9A670C2B2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043E3C-317B-4889-BCFB-E20476BA6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155C74-EB70-426C-8AA1-F875BA6178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6E08-42E9-4AD3-95BE-FEF239C238F6}" type="datetime1">
              <a:rPr lang="nb-NO" smtClean="0"/>
              <a:t>11.02.2026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CB1EC04-D46A-4BCD-94A5-EE6B3B8DE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6B20B9-BB23-4FFC-8E45-64D5FF34C2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E09A-E0F0-4CB5-A162-5457EE828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29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98F8-E46C-4C26-9F37-CCDAB19D9C77}" type="datetime1">
              <a:rPr lang="nb-NO" smtClean="0"/>
              <a:pPr/>
              <a:t>11.02.2026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3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7FD09E5-BA00-43E1-A4B9-11EFC4AB32A0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1860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555995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2694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35CE37-ACB6-48DD-8895-BDAED1FA6848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4205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BF4A0B7-538C-4BD2-965A-EC470AD9027B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097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885899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4AA4BC-FABE-48F2-8F14-D21D94219749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510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5A7112-F780-4725-8509-A1705448BDF9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945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04832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138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8453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11.02.2026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8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dbruksdirektoratet.no/nb/skogbruk/ordninger-for-skogbruk/tilskudd-til-tettere-skogplanting-som-klimatilta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altinn.no/skjemaoversikt/landbruksdirektoratet/skogfondssystem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jerstad.kommune.no/tjenester/naring-landbruk-bevilling-og-skatt/landbruk/skogbruk/landbruksve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ærbilde av et papirark hvor det ligger en blyan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0"/>
            <a:ext cx="1219198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7" y="223525"/>
            <a:ext cx="3286264" cy="4355751"/>
          </a:xfrm>
        </p:spPr>
        <p:txBody>
          <a:bodyPr rtlCol="0" anchor="b">
            <a:normAutofit/>
          </a:bodyPr>
          <a:lstStyle/>
          <a:p>
            <a:pPr rtl="0"/>
            <a:r>
              <a:rPr lang="nb-NO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Årsrapport for Gjerstad og Søndeled skogeierlag 2025 samt informasjon for 2026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EBEE-DB43-2826-820D-506212C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883521D-BAEE-C3D3-8F6B-E59840A7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" y="0"/>
            <a:ext cx="1199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99A688-F04D-004A-321F-98008F08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8" y="0"/>
            <a:ext cx="1194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4856-B362-001E-5862-BA6FC5F1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AA850-FF7E-0BA5-3C60-A61899D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Tildelt – Forbruk av NMSK-midler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E739014-CB13-BC8F-D7D7-4AB05EB5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2480"/>
            <a:ext cx="10220960" cy="4886960"/>
          </a:xfrm>
        </p:spPr>
        <p:txBody>
          <a:bodyPr>
            <a:normAutofit/>
          </a:bodyPr>
          <a:lstStyle/>
          <a:p>
            <a:pPr marL="182562" lvl="2" indent="0">
              <a:buNone/>
            </a:pPr>
            <a:r>
              <a:rPr lang="nb-NO" dirty="0"/>
              <a:t>			</a:t>
            </a:r>
            <a:r>
              <a:rPr lang="nb-NO" b="1" u="sng" dirty="0"/>
              <a:t>Tildelt			Restpott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Risør		95.000			1.638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Gjerstad	220.000			21.570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Risør		95.000			10.000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Gjerstad	210.000			70.000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Risør		100.000			30.624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Gjerstad	200.000			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Risør		120.000			0 (- 36.932)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Gjerstad	230.000			0 (- 392.948)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Risør		120.000			0 (- 800)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Gjerstad	400.000			0 (- 51.757)			</a:t>
            </a:r>
          </a:p>
          <a:p>
            <a:pPr marL="182562" lvl="2" indent="0">
              <a:buNone/>
            </a:pPr>
            <a:endParaRPr lang="nb-NO" dirty="0"/>
          </a:p>
          <a:p>
            <a:pPr marL="182562" lvl="2" indent="0">
              <a:buNone/>
            </a:pPr>
            <a:r>
              <a:rPr lang="nb-NO" dirty="0"/>
              <a:t>Minusbeløp på restpott = ekstratildeling</a:t>
            </a:r>
          </a:p>
        </p:txBody>
      </p:sp>
    </p:spTree>
    <p:extLst>
      <p:ext uri="{BB962C8B-B14F-4D97-AF65-F5344CB8AC3E}">
        <p14:creationId xmlns:p14="http://schemas.microsoft.com/office/powerpoint/2010/main" val="124091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AEA1-F6FF-0BFF-207B-E0E005DC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C3D9A3-922F-F3DB-D8D5-B9D4DEB4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skogkultur 2025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C5311A-195A-2BAE-69F4-EFC574E1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400" b="1" dirty="0"/>
              <a:t>50% til ungskogpleie</a:t>
            </a:r>
          </a:p>
          <a:p>
            <a:r>
              <a:rPr lang="nb-NO" sz="2400" dirty="0"/>
              <a:t>30% til markberedning – tatt bort i år</a:t>
            </a:r>
          </a:p>
          <a:p>
            <a:r>
              <a:rPr lang="nb-NO" sz="2400" dirty="0"/>
              <a:t>10% til suppleringsplanting – tatt bort i år</a:t>
            </a:r>
          </a:p>
          <a:p>
            <a:r>
              <a:rPr lang="nb-NO" sz="2400" b="1" dirty="0"/>
              <a:t>Risør tildelt 80.000 kr </a:t>
            </a:r>
            <a:r>
              <a:rPr lang="nb-NO" sz="2400" dirty="0"/>
              <a:t>(120.000 i 2024)</a:t>
            </a:r>
          </a:p>
          <a:p>
            <a:r>
              <a:rPr lang="nb-NO" sz="2400" b="1" dirty="0"/>
              <a:t>Gjerstad tildelt 300.000 kr </a:t>
            </a:r>
            <a:r>
              <a:rPr lang="nb-NO" sz="2400" dirty="0"/>
              <a:t>(400.000 i 2024)</a:t>
            </a:r>
          </a:p>
        </p:txBody>
      </p:sp>
    </p:spTree>
    <p:extLst>
      <p:ext uri="{BB962C8B-B14F-4D97-AF65-F5344CB8AC3E}">
        <p14:creationId xmlns:p14="http://schemas.microsoft.com/office/powerpoint/2010/main" val="26143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3E5C-219A-C5F2-CAF5-3F129FCE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CC46D-9568-B3ED-A314-46E38792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96012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2025 tettere planting – landsomfattende ordning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EDD8AC-CF73-368F-0F0A-A37E4B0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000" dirty="0"/>
              <a:t>For nyplanting gis 30 % tilskudd til skogeier for inntil 50 planter/daa som plantes utover et fastsatt, bonitetsavhengig minimumsantall. </a:t>
            </a:r>
          </a:p>
          <a:p>
            <a:r>
              <a:rPr lang="nb-NO" sz="2000" dirty="0"/>
              <a:t>I tillegg gis 30 prosent tilskudd av inntil 75 planter/dekar til suppleringsplanting med et krav om at plantetetthet etter supplering tilfredsstiller det fastsatte minimumsantall pr daa ved tettere nyplanting, </a:t>
            </a:r>
            <a:r>
              <a:rPr lang="nb-NO" sz="2000" dirty="0" err="1"/>
              <a:t>jf</a:t>
            </a:r>
            <a:r>
              <a:rPr lang="nb-NO" sz="2000" dirty="0"/>
              <a:t> retningslinjene. </a:t>
            </a:r>
          </a:p>
          <a:p>
            <a:r>
              <a:rPr lang="nb-NO" sz="2000" dirty="0"/>
              <a:t>Frist: 25. november</a:t>
            </a:r>
          </a:p>
          <a:p>
            <a:r>
              <a:rPr lang="nb-NO" sz="2000" dirty="0"/>
              <a:t>Viser til </a:t>
            </a:r>
            <a:r>
              <a:rPr lang="nb-NO" sz="2000" dirty="0" err="1"/>
              <a:t>Landbruksdirektoratets</a:t>
            </a:r>
            <a:r>
              <a:rPr lang="nb-NO" sz="2000" dirty="0"/>
              <a:t> nettsider for mer informasjon: </a:t>
            </a:r>
            <a:r>
              <a:rPr lang="nb-NO" sz="2000" dirty="0">
                <a:hlinkClick r:id="rId2"/>
              </a:rPr>
              <a:t>Tilskudd til tettere skogplanting som klimatiltak - Landbruksdirektoratet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5179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B7EA8-DA70-B0E9-F4B7-F25ADC7A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C7E38-9D34-449E-969D-D1FE25DC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Søknad om skogfond og tilskudd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B8E98D-6D58-DD6B-4D50-CD9760FA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Ønsker at søknad registreres digitalt via </a:t>
            </a:r>
            <a:r>
              <a:rPr lang="nb-NO" sz="2400" dirty="0">
                <a:hlinkClick r:id="rId2"/>
              </a:rPr>
              <a:t>‘Skogfond på nett’</a:t>
            </a:r>
            <a:r>
              <a:rPr lang="nb-NO" sz="2400" dirty="0"/>
              <a:t>, som alle skogeiere har tilgang til via Landbrusdirektoratets hjemmeside.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Eventuelt skjema: LDIR-909 Utbetaling fra skogfond og søknad om tilskudd til skogkultur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Husk kopi av faktura og kart som viser hvor tiltaket er gjennomført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For planting må bilag for plantekjøp og utplanting leveres samlet </a:t>
            </a:r>
          </a:p>
        </p:txBody>
      </p:sp>
    </p:spTree>
    <p:extLst>
      <p:ext uri="{BB962C8B-B14F-4D97-AF65-F5344CB8AC3E}">
        <p14:creationId xmlns:p14="http://schemas.microsoft.com/office/powerpoint/2010/main" val="150754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A373-D6E1-B6C0-AA3F-620F9B41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22E9F-2E2C-F16C-5189-EDF6F19B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til vei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4D7B96-D1EE-E5A3-AD10-D386A226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Fra 01.01.2020 ble vedtaksmyndigheten for tilskudd til bygging av skogsveier og tilskudd til drift med taubane, hest o.a. flyttet fra Statsforvalteren til kommunen.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Ta kontakt med kommunen for ytterligere informasjon om retningslinjer for tilskudd, søknadsprosess m.m.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Mer informasjon finner du på kommunens hjemmeside: </a:t>
            </a:r>
            <a:r>
              <a:rPr lang="nb-NO" sz="2400" dirty="0">
                <a:hlinkClick r:id="rId2"/>
              </a:rPr>
              <a:t>Landbruksvei.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54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DECD-F3B4-51E2-623E-25C0F89A0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00F11-C120-B4F7-8B4D-0FAC2EDB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Veiprosjekter med tilskudd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0AB449-2858-7CAB-E1BE-323E9188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Gjerstad: 1 </a:t>
            </a:r>
            <a:r>
              <a:rPr lang="nb-NO" sz="2400" dirty="0" err="1"/>
              <a:t>stk</a:t>
            </a:r>
            <a:r>
              <a:rPr lang="nb-NO" sz="2400" dirty="0"/>
              <a:t> veianlegg (skogsbilvei klasse 3) ferdigstilt. I tillegg 1 </a:t>
            </a:r>
            <a:r>
              <a:rPr lang="nb-NO" sz="2400" dirty="0" err="1"/>
              <a:t>stk</a:t>
            </a:r>
            <a:r>
              <a:rPr lang="nb-NO" sz="2400" dirty="0"/>
              <a:t> traktorvei klasse 7.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Risør: Ingen anlegg ferdigstilt, men flere er satt i gang i løpet av året.</a:t>
            </a:r>
          </a:p>
        </p:txBody>
      </p:sp>
    </p:spTree>
    <p:extLst>
      <p:ext uri="{BB962C8B-B14F-4D97-AF65-F5344CB8AC3E}">
        <p14:creationId xmlns:p14="http://schemas.microsoft.com/office/powerpoint/2010/main" val="342814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D3C7-615D-F86A-C2D1-6E12BB74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1D00-09EA-0BC5-CE05-5E70F478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vei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D4BB56-748A-C1E8-4DDF-48075B02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 fikk tildelt totalt 420.000 kr i 2024. Drøyt 30.000 kr av dette ble ikke brukt og omdisponert til andre kommuner. Tildelte midler i 2025 er 170.000 kr i første tildeling. Dette er bevilget. Gjenstående behov pr dags dato: 111.000 kr fordelt på 2 anlegg.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 fikk tildelt 59.500 kr i 2024, men disse ble ikke brukt. Tildelte midler i 2025 er 200.000 kr i første tildeling. Dette er bevilget. Gjenstående behov pr. dags dato: 202.000 kr fordelt på 3 anlegg.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2025 har Statsforvalteren allerede delt ut 10,37 mill. kr i første tildelingsomgang. Statsforvalteren i Agder har for 2025 holdt igjen 1,63 mill. kr av LUF-potten for senere behovsprøvet tildeling.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 fylkesnivå er det for 2025 et stort avvik på drøye 8,0 mill. kr mellom innmeldt tilskuddsbehov fra kommunene og tilgjengelige midler. 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50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F751-894E-451A-9AB8-E746ABB7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7B7F5-747F-B190-74D8-4AEF666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Veiprosjekter uten tilskudd i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3D529D-C256-F104-CC12-7DC5A57C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Risør: 2 traktorveier – til sammen 1050 meter – kostnad 145.000 kr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Gjerstad: 2 traktorveier – til sammen 3000 meter – kostnad 148.500 kr</a:t>
            </a:r>
          </a:p>
        </p:txBody>
      </p:sp>
    </p:spTree>
    <p:extLst>
      <p:ext uri="{BB962C8B-B14F-4D97-AF65-F5344CB8AC3E}">
        <p14:creationId xmlns:p14="http://schemas.microsoft.com/office/powerpoint/2010/main" val="27775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C0710F47-2DA9-742E-A62C-BE2C49A8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449493" cy="503105"/>
          </a:xfrm>
        </p:spPr>
        <p:txBody>
          <a:bodyPr>
            <a:noAutofit/>
          </a:bodyPr>
          <a:lstStyle/>
          <a:p>
            <a:r>
              <a:rPr lang="nb-NO" sz="3200" b="1" dirty="0"/>
              <a:t>Hovedtall for Risør 2025</a:t>
            </a:r>
          </a:p>
        </p:txBody>
      </p:sp>
      <p:pic>
        <p:nvPicPr>
          <p:cNvPr id="5" name="Plassholder for innhold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5E17E945-4881-3564-F679-71D073A41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100" y="866775"/>
            <a:ext cx="6726171" cy="58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7D6B-4B6C-8218-2ED8-B7298588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A78825-2D37-3D0B-FCB3-0CC13A10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Veianlegg Risør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E004ED6-A20A-C541-54A3-501BDF3A3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18" y="711200"/>
            <a:ext cx="8956964" cy="5849446"/>
          </a:xfrm>
        </p:spPr>
      </p:pic>
    </p:spTree>
    <p:extLst>
      <p:ext uri="{BB962C8B-B14F-4D97-AF65-F5344CB8AC3E}">
        <p14:creationId xmlns:p14="http://schemas.microsoft.com/office/powerpoint/2010/main" val="302624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A89E-8AB9-8980-71C3-5303DED0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6BCBF-C191-480F-7978-12A5FC42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Veianlegg Gjerstad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3D625E6-414F-B08A-4210-28D727271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509" y="738340"/>
            <a:ext cx="8936182" cy="5880900"/>
          </a:xfrm>
        </p:spPr>
      </p:pic>
    </p:spTree>
    <p:extLst>
      <p:ext uri="{BB962C8B-B14F-4D97-AF65-F5344CB8AC3E}">
        <p14:creationId xmlns:p14="http://schemas.microsoft.com/office/powerpoint/2010/main" val="15269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02E64-1928-1A10-BFF7-E7D60E95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470275" cy="607015"/>
          </a:xfrm>
        </p:spPr>
        <p:txBody>
          <a:bodyPr>
            <a:normAutofit/>
          </a:bodyPr>
          <a:lstStyle/>
          <a:p>
            <a:r>
              <a:rPr lang="nb-NO" sz="3200" b="1" dirty="0"/>
              <a:t>Hovedtall for Gjerstad 2025</a:t>
            </a:r>
          </a:p>
        </p:txBody>
      </p:sp>
      <p:pic>
        <p:nvPicPr>
          <p:cNvPr id="7" name="Plassholder for innhold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37E23B49-8CE7-9717-6809-9309FF22C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255" y="856556"/>
            <a:ext cx="6795653" cy="58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5452CC-57B8-D2D4-68E7-3E574253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35193" cy="710924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Risør over tid</a:t>
            </a:r>
          </a:p>
        </p:txBody>
      </p:sp>
      <p:pic>
        <p:nvPicPr>
          <p:cNvPr id="7" name="Plassholder for innhold 6" descr="Et bilde som inneholder tekst, skjermbilde, Font, Plottdiagram&#10;&#10;KI-generert innhold kan være feil.">
            <a:extLst>
              <a:ext uri="{FF2B5EF4-FFF2-40B4-BE49-F238E27FC236}">
                <a16:creationId xmlns:a16="http://schemas.microsoft.com/office/drawing/2014/main" id="{3F0C2ECF-999C-7D0A-0EA6-F60E1BAD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997528"/>
            <a:ext cx="10743716" cy="36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35D1C-BE41-D42D-D24A-A7D173C8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8894617" cy="581891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Gjerstad over tid</a:t>
            </a:r>
          </a:p>
        </p:txBody>
      </p:sp>
      <p:pic>
        <p:nvPicPr>
          <p:cNvPr id="7" name="Plassholder for innhold 6" descr="Et bilde som inneholder tekst, skjermbilde, Font, Plottdiagram&#10;&#10;KI-generert innhold kan være feil.">
            <a:extLst>
              <a:ext uri="{FF2B5EF4-FFF2-40B4-BE49-F238E27FC236}">
                <a16:creationId xmlns:a16="http://schemas.microsoft.com/office/drawing/2014/main" id="{19ECBCA2-C785-E3FF-065B-00E4210A7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38" y="1423555"/>
            <a:ext cx="11003919" cy="37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78E47-6DCB-0C0C-0669-B12A33D8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509"/>
            <a:ext cx="8728364" cy="442077"/>
          </a:xfrm>
        </p:spPr>
        <p:txBody>
          <a:bodyPr>
            <a:noAutofit/>
          </a:bodyPr>
          <a:lstStyle/>
          <a:p>
            <a:r>
              <a:rPr lang="nb-NO" sz="2800" b="1" dirty="0"/>
              <a:t>Nyplanting Risør</a:t>
            </a:r>
          </a:p>
        </p:txBody>
      </p:sp>
      <p:pic>
        <p:nvPicPr>
          <p:cNvPr id="7" name="Plassholder for innhold 6" descr="Et bilde som inneholder skjermbilde, tekst, diagram, Plottdiagram&#10;&#10;KI-generert innhold kan være feil.">
            <a:extLst>
              <a:ext uri="{FF2B5EF4-FFF2-40B4-BE49-F238E27FC236}">
                <a16:creationId xmlns:a16="http://schemas.microsoft.com/office/drawing/2014/main" id="{CC335D2D-D1FF-293D-FCC5-BDB69B09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320" y="774585"/>
            <a:ext cx="9067580" cy="59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D7F15-91A6-B004-AE66-7C3BD818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0554"/>
            <a:ext cx="7013864" cy="509155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Nyplanting Gjerstad</a:t>
            </a:r>
          </a:p>
        </p:txBody>
      </p:sp>
      <p:pic>
        <p:nvPicPr>
          <p:cNvPr id="7" name="Plassholder for innhold 6" descr="Et bilde som inneholder tekst, skjermbilde, Plottdiagram, Font&#10;&#10;KI-generert innhold kan være feil.">
            <a:extLst>
              <a:ext uri="{FF2B5EF4-FFF2-40B4-BE49-F238E27FC236}">
                <a16:creationId xmlns:a16="http://schemas.microsoft.com/office/drawing/2014/main" id="{F52A6DC5-AF0C-F150-39D6-40663954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73" y="789709"/>
            <a:ext cx="8790709" cy="58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361BB-E2E3-5CBE-9AD9-2BA91A8F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Risør</a:t>
            </a:r>
          </a:p>
        </p:txBody>
      </p:sp>
      <p:pic>
        <p:nvPicPr>
          <p:cNvPr id="7" name="Plassholder for innhold 6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8C50F77A-20BA-5931-90A8-F3E266F7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642" y="711200"/>
            <a:ext cx="10214941" cy="60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4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26B01-DA10-25F9-4B57-0F7C65D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AE822-0249-1AB6-E3E8-9DC4A9CC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Gjerstad</a:t>
            </a:r>
          </a:p>
        </p:txBody>
      </p:sp>
      <p:pic>
        <p:nvPicPr>
          <p:cNvPr id="6" name="Plassholder for innhold 5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402B7B2A-0358-F1BB-132B-B3600F781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44" y="711201"/>
            <a:ext cx="10367311" cy="60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50135"/>
      </p:ext>
    </p:extLst>
  </p:cSld>
  <p:clrMapOvr>
    <a:masterClrMapping/>
  </p:clrMapOvr>
</p:sld>
</file>

<file path=ppt/theme/theme1.xml><?xml version="1.0" encoding="utf-8"?>
<a:theme xmlns:a="http://schemas.openxmlformats.org/drawingml/2006/main" name="Beskjæring">
  <a:themeElements>
    <a:clrScheme name="Beskjæring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eskjæring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jæring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TM10001105[[fn=Beskjæring]]</Template>
  <TotalTime>317</TotalTime>
  <Words>633</Words>
  <Application>Microsoft Office PowerPoint</Application>
  <PresentationFormat>Widescreen</PresentationFormat>
  <Paragraphs>58</Paragraphs>
  <Slides>21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Aptos</vt:lpstr>
      <vt:lpstr>Calibri</vt:lpstr>
      <vt:lpstr>Franklin Gothic Book</vt:lpstr>
      <vt:lpstr>Wingdings</vt:lpstr>
      <vt:lpstr>Beskjæring</vt:lpstr>
      <vt:lpstr>Årsrapport for Gjerstad og Søndeled skogeierlag 2025 samt informasjon for 2026</vt:lpstr>
      <vt:lpstr>Hovedtall for Risør 2025</vt:lpstr>
      <vt:lpstr>Hovedtall for Gjerstad 2025</vt:lpstr>
      <vt:lpstr>Avvirkning Risør over tid</vt:lpstr>
      <vt:lpstr>Avvirkning Gjerstad over tid</vt:lpstr>
      <vt:lpstr>Nyplanting Risør</vt:lpstr>
      <vt:lpstr>Nyplanting Gjerstad</vt:lpstr>
      <vt:lpstr>Skogkultur Risør</vt:lpstr>
      <vt:lpstr>Skogkultur Gjerstad</vt:lpstr>
      <vt:lpstr>PowerPoint-presentasjon</vt:lpstr>
      <vt:lpstr>PowerPoint-presentasjon</vt:lpstr>
      <vt:lpstr>Tildelt – Forbruk av NMSK-midler</vt:lpstr>
      <vt:lpstr>Tilskudd skogkultur 2025</vt:lpstr>
      <vt:lpstr>Tilskudd 2025 tettere planting – landsomfattende ordning</vt:lpstr>
      <vt:lpstr>Søknad om skogfond og tilskudd</vt:lpstr>
      <vt:lpstr>Tilskudd til vei</vt:lpstr>
      <vt:lpstr>Veiprosjekter med tilskudd 2024</vt:lpstr>
      <vt:lpstr>Tilskudd vei</vt:lpstr>
      <vt:lpstr>Veiprosjekter uten tilskudd i 2024</vt:lpstr>
      <vt:lpstr>Veianlegg Risør</vt:lpstr>
      <vt:lpstr>Veianlegg Gjerstad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Lindland, Frode</dc:creator>
  <cp:lastModifiedBy>Lindland, Frode</cp:lastModifiedBy>
  <cp:revision>1</cp:revision>
  <dcterms:created xsi:type="dcterms:W3CDTF">2025-03-14T08:55:10Z</dcterms:created>
  <dcterms:modified xsi:type="dcterms:W3CDTF">2026-02-11T09:41:14Z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